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6" r:id="rId13"/>
    <p:sldId id="268" r:id="rId14"/>
  </p:sldIdLst>
  <p:sldSz cx="9144000" cy="5143500" type="screen16x9"/>
  <p:notesSz cx="6858000" cy="9144000"/>
  <p:embeddedFontLst>
    <p:embeddedFont>
      <p:font typeface="Merriweather" panose="020B0604020202020204" charset="0"/>
      <p:regular r:id="rId16"/>
      <p:bold r:id="rId17"/>
      <p:italic r:id="rId18"/>
      <p:boldItalic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2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0c5fa2059_0_7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0c5fa2059_0_7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b2b2a00f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b2b2a00f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0a24db35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0a24db35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b2c36003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b2c36003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0a24db35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0a24db35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0a24db35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0a24db35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0aafbe95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0aafbe95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0aafbe95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0aafbe95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0aafbe95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0aafbe95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0a24db35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0a24db35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t-bring-sel.d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Webprogrammierung</a:t>
            </a:r>
            <a:endParaRPr dirty="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11700" y="1878550"/>
            <a:ext cx="48318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Idee</a:t>
            </a:r>
            <a:r>
              <a:rPr lang="de" dirty="0"/>
              <a:t> von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Jennifer Balles, Alina Langen und Charlotte Loetz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mögliche Features</a:t>
            </a:r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“Übersichts-Weltkarte” - Auf einer Weltkarte wird mittels Zahlen angegeben, wie viele Gesuche für jenes Land vorhanden sind (durch Klicken auf das Land kommt man zu den Gesuchen)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Meldefunktion unangebrachter Gesuche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Blockierung von Nutzern</a:t>
            </a:r>
            <a:endParaRPr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3B6C7A-BCF6-4AED-B130-54332B6B2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Vermarktung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4FB8183-F42C-43C7-8605-B7CB5F0010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800" dirty="0"/>
              <a:t>Kooperation mit z.B. Reiseblogs (gegenseitige Vermarktung)</a:t>
            </a:r>
          </a:p>
          <a:p>
            <a:r>
              <a:rPr lang="de-DE" sz="1800" dirty="0"/>
              <a:t>Werbung über </a:t>
            </a:r>
            <a:r>
              <a:rPr lang="de-DE" sz="1800" dirty="0" err="1"/>
              <a:t>Social</a:t>
            </a:r>
            <a:r>
              <a:rPr lang="de-DE" sz="1800" dirty="0"/>
              <a:t> Media</a:t>
            </a:r>
          </a:p>
          <a:p>
            <a:endParaRPr lang="de-DE" sz="1800" dirty="0"/>
          </a:p>
        </p:txBody>
      </p:sp>
      <p:pic>
        <p:nvPicPr>
          <p:cNvPr id="1026" name="Picture 2" descr="Bildergebnis für instagram logo">
            <a:extLst>
              <a:ext uri="{FF2B5EF4-FFF2-40B4-BE49-F238E27FC236}">
                <a16:creationId xmlns:a16="http://schemas.microsoft.com/office/drawing/2014/main" id="{E1861921-1A9C-4ED5-8D4F-EF1C73988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675" y="3359149"/>
            <a:ext cx="1437217" cy="1437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gebnis für facebook logo">
            <a:extLst>
              <a:ext uri="{FF2B5EF4-FFF2-40B4-BE49-F238E27FC236}">
                <a16:creationId xmlns:a16="http://schemas.microsoft.com/office/drawing/2014/main" id="{5B080FEC-5DE6-4A73-84AE-35339AB0D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3857" y="3359149"/>
            <a:ext cx="1437218" cy="143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943CDCD-1878-4D35-85D6-9C4F645FA5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1192" y="1589616"/>
            <a:ext cx="2654300" cy="176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95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Finanzierung</a:t>
            </a:r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body" idx="1"/>
          </p:nvPr>
        </p:nvSpPr>
        <p:spPr>
          <a:xfrm>
            <a:off x="4644675" y="60807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" sz="1800" dirty="0"/>
              <a:t>Werbung!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de" sz="18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de" sz="18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de" sz="18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de" sz="1800" dirty="0"/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de-DE" sz="1800" dirty="0"/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de-DE" sz="1800" dirty="0"/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de-DE" sz="1800" dirty="0"/>
              <a:t>Später:</a:t>
            </a:r>
          </a:p>
          <a:p>
            <a:pPr marL="0" lvl="0" indent="0" algn="l" rtl="0">
              <a:lnSpc>
                <a:spcPct val="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de-DE" sz="1800" dirty="0"/>
          </a:p>
          <a:p>
            <a:pPr marL="0" lvl="0" indent="0" algn="l" rtl="0">
              <a:lnSpc>
                <a:spcPct val="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de-DE" sz="1800" dirty="0"/>
              <a:t>Käuferschutz</a:t>
            </a:r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4889" y="214000"/>
            <a:ext cx="1894184" cy="155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4675" y="1936088"/>
            <a:ext cx="2270225" cy="127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14899" y="3356100"/>
            <a:ext cx="2069975" cy="155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9E4D10-D1C9-4F3A-87C0-ADEB14162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Warum sollte man uns unterstützen?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93B4BEE-1C5C-4768-98BC-F90E07585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735447"/>
            <a:ext cx="3999900" cy="3076200"/>
          </a:xfrm>
        </p:spPr>
        <p:txBody>
          <a:bodyPr/>
          <a:lstStyle/>
          <a:p>
            <a:r>
              <a:rPr lang="de-DE" sz="1800" dirty="0"/>
              <a:t>Hohes Reiseverhalten der deutschen Bevölkerung (77%)</a:t>
            </a:r>
          </a:p>
          <a:p>
            <a:pPr marL="146050" indent="0">
              <a:buNone/>
            </a:pPr>
            <a:r>
              <a:rPr lang="de-DE" sz="1800" dirty="0"/>
              <a:t>     </a:t>
            </a:r>
            <a:r>
              <a:rPr lang="de-DE" sz="1800" dirty="0">
                <a:sym typeface="Wingdings" panose="05000000000000000000" pitchFamily="2" charset="2"/>
              </a:rPr>
              <a:t> </a:t>
            </a:r>
            <a:r>
              <a:rPr lang="de-DE" sz="1800" dirty="0"/>
              <a:t>Somit viele potenzielle Nutzer</a:t>
            </a:r>
          </a:p>
          <a:p>
            <a:r>
              <a:rPr lang="de-DE" sz="1800" dirty="0"/>
              <a:t>Nutzer helfen Nutzer System</a:t>
            </a:r>
          </a:p>
          <a:p>
            <a:r>
              <a:rPr lang="de-DE" sz="1800" dirty="0"/>
              <a:t>Einnahmemöglichkeiten durch Werbung und später durch Käuferschutz (eigenes Zahlungsverfahren)</a:t>
            </a:r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E8581A7-3982-4F34-BC56-894D58C79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402" y="1735447"/>
            <a:ext cx="3926591" cy="261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385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Inhalt	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Idee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Nutzen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Aufbau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mögliche Features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Vermarktung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Finanzierung</a:t>
            </a:r>
            <a:endParaRPr sz="18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Idee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4294967295"/>
          </p:nvPr>
        </p:nvSpPr>
        <p:spPr>
          <a:xfrm>
            <a:off x="4978400" y="501650"/>
            <a:ext cx="4165600" cy="4097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300" dirty="0">
                <a:solidFill>
                  <a:srgbClr val="000000"/>
                </a:solidFill>
                <a:uFill>
                  <a:noFill/>
                </a:uFill>
                <a:hlinkClick r:id="rId3"/>
              </a:rPr>
              <a:t>www.mit-bring-sel.de</a:t>
            </a:r>
            <a:endParaRPr sz="33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lang="de" sz="1800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de" sz="1800" dirty="0">
                <a:solidFill>
                  <a:srgbClr val="000000"/>
                </a:solidFill>
              </a:rPr>
              <a:t>Eine Plattform zum Austausch von Produkten, die es nur in bestimmten Ländern zu kaufen gibt.</a:t>
            </a:r>
            <a:endParaRPr sz="1800" dirty="0">
              <a:solidFill>
                <a:srgbClr val="000000"/>
              </a:solidFill>
            </a:endParaRPr>
          </a:p>
        </p:txBody>
      </p:sp>
      <p:pic>
        <p:nvPicPr>
          <p:cNvPr id="3" name="Grafik 2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41E86434-AB85-4846-A77F-8DAA4D8F7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750" y="1861608"/>
            <a:ext cx="2857500" cy="2571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9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272300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Idee</a:t>
            </a:r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 dirty="0"/>
              <a:t>Du bist schon einmal von einer Reise gekommen und dachtest dir: “Mist, wieso habe ich das nicht mitgenommen, das bekomme ich doch hier nirgendwo!”?</a:t>
            </a:r>
            <a:endParaRPr sz="15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de" sz="1500" dirty="0"/>
              <a:t>Auch deine Freunde </a:t>
            </a:r>
            <a:r>
              <a:rPr lang="de-DE" sz="1500" dirty="0"/>
              <a:t>und Verwandte </a:t>
            </a:r>
            <a:r>
              <a:rPr lang="de" sz="1500" dirty="0"/>
              <a:t>besuchen dieses Land in näherer Zukunft nicht und selbst Amazon und co. können nicht mehr weiterhelfen?</a:t>
            </a:r>
            <a:endParaRPr sz="15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de" sz="1500" dirty="0"/>
              <a:t>Dann bist du bei uns genau richtig!</a:t>
            </a:r>
            <a:endParaRPr sz="15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de" sz="1500" dirty="0"/>
              <a:t>Bei uns kannst du dein Gesuch aufgeben und jemand, der sich aktuell im ausgewählten Land befindet oder zukünftig dorthin reist, kann dir deinen Wunschartikel ganz einfach mitbringen!</a:t>
            </a:r>
            <a:endParaRPr sz="1500" dirty="0"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13650"/>
            <a:ext cx="2362124" cy="121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4525" y="3769650"/>
            <a:ext cx="1730275" cy="130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5">
            <a:alphaModFix/>
          </a:blip>
          <a:srcRect r="15103" b="15103"/>
          <a:stretch/>
        </p:blipFill>
        <p:spPr>
          <a:xfrm>
            <a:off x="740175" y="2372500"/>
            <a:ext cx="1774360" cy="130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14525" y="2740850"/>
            <a:ext cx="1396600" cy="10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6850" y="1343700"/>
            <a:ext cx="1677670" cy="10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 rotWithShape="1">
          <a:blip r:embed="rId8">
            <a:alphaModFix/>
          </a:blip>
          <a:srcRect t="1432" b="7897"/>
          <a:stretch/>
        </p:blipFill>
        <p:spPr>
          <a:xfrm>
            <a:off x="2514514" y="990601"/>
            <a:ext cx="1312419" cy="1771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Nutzen</a:t>
            </a: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/>
              <a:t>Plattform zum Erstellen von Gesuchen verschiedener Produkte, welche aus dem Inland gar nicht oder nur schwer zu bekommen sind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/>
              <a:t>Nutzer können sich mit suchenden Nutzern über das Reiseland austauschen (Reisetipps bekommen)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/>
              <a:t>Nutzer helfen Nutzer System</a:t>
            </a:r>
            <a:endParaRPr sz="18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/>
        </p:nvSpPr>
        <p:spPr>
          <a:xfrm>
            <a:off x="382700" y="2123700"/>
            <a:ext cx="1791000" cy="8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Aufbau</a:t>
            </a:r>
            <a:endParaRPr sz="28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Startseite</a:t>
            </a:r>
            <a:endParaRPr sz="18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8399968-9804-4E03-835C-6ACCB1584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332" y="0"/>
            <a:ext cx="630766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28600" y="2143050"/>
            <a:ext cx="1775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Aufbau</a:t>
            </a:r>
            <a:endParaRPr sz="28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Profil</a:t>
            </a:r>
            <a:endParaRPr sz="18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44F98C47-BC3D-488E-982F-C92C5CE1C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800" y="0"/>
            <a:ext cx="629919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/>
        </p:nvSpPr>
        <p:spPr>
          <a:xfrm>
            <a:off x="443900" y="2173800"/>
            <a:ext cx="1469700" cy="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8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Aufbau</a:t>
            </a:r>
            <a:endParaRPr sz="28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Gesuche</a:t>
            </a:r>
            <a:endParaRPr sz="18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4F341AA-E982-4AE8-85C7-9D0F309F9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3267" y="0"/>
            <a:ext cx="629073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mögliche Features</a:t>
            </a:r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859975" y="500925"/>
            <a:ext cx="3859200" cy="44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Profilanlage 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Erstellung von Gesuchen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Gesuche werden nach Land und Produktart angelegt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Arten: Lebensmittel, Kleidung, Sammlerartikel, Souvenirs, Pflegeprodukte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 sz="1800" dirty="0"/>
              <a:t>Suchfunktion nach Land (und Produktart)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-DE" sz="1800" dirty="0"/>
              <a:t>Kontaktaufnahme über Gesuche</a:t>
            </a:r>
            <a:endParaRPr sz="1800"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310</Words>
  <Application>Microsoft Office PowerPoint</Application>
  <PresentationFormat>Bildschirmpräsentation (16:9)</PresentationFormat>
  <Paragraphs>61</Paragraphs>
  <Slides>13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Merriweather</vt:lpstr>
      <vt:lpstr>Arial</vt:lpstr>
      <vt:lpstr>Roboto</vt:lpstr>
      <vt:lpstr>Paradigm</vt:lpstr>
      <vt:lpstr>Webprogrammierung</vt:lpstr>
      <vt:lpstr>Inhalt </vt:lpstr>
      <vt:lpstr>Idee</vt:lpstr>
      <vt:lpstr>Idee</vt:lpstr>
      <vt:lpstr>Nutzen</vt:lpstr>
      <vt:lpstr>PowerPoint-Präsentation</vt:lpstr>
      <vt:lpstr>PowerPoint-Präsentation</vt:lpstr>
      <vt:lpstr>PowerPoint-Präsentation</vt:lpstr>
      <vt:lpstr>mögliche Features</vt:lpstr>
      <vt:lpstr>mögliche Features</vt:lpstr>
      <vt:lpstr>Vermarktung</vt:lpstr>
      <vt:lpstr>Finanzierung</vt:lpstr>
      <vt:lpstr>Warum sollte man uns unterstützen?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Webprogrammierung</dc:title>
  <cp:lastModifiedBy>Alina</cp:lastModifiedBy>
  <cp:revision>15</cp:revision>
  <dcterms:modified xsi:type="dcterms:W3CDTF">2019-11-15T12:37:06Z</dcterms:modified>
</cp:coreProperties>
</file>